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86" r:id="rId4"/>
    <p:sldId id="261" r:id="rId5"/>
    <p:sldId id="260" r:id="rId6"/>
    <p:sldId id="278" r:id="rId7"/>
    <p:sldId id="285" r:id="rId8"/>
    <p:sldId id="262" r:id="rId9"/>
    <p:sldId id="279" r:id="rId10"/>
    <p:sldId id="263" r:id="rId11"/>
    <p:sldId id="280" r:id="rId12"/>
    <p:sldId id="264" r:id="rId13"/>
    <p:sldId id="266" r:id="rId14"/>
    <p:sldId id="267" r:id="rId15"/>
    <p:sldId id="270" r:id="rId16"/>
    <p:sldId id="284" r:id="rId17"/>
    <p:sldId id="283" r:id="rId18"/>
    <p:sldId id="282" r:id="rId19"/>
    <p:sldId id="271" r:id="rId20"/>
    <p:sldId id="28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71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4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DD79-3E75-4111-8E20-1263545A424C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18F9-94CD-45EF-A50C-49FE8650B8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010764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DD79-3E75-4111-8E20-1263545A424C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18F9-94CD-45EF-A50C-49FE8650B8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41713823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DD79-3E75-4111-8E20-1263545A424C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18F9-94CD-45EF-A50C-49FE8650B8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87062391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DD79-3E75-4111-8E20-1263545A424C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18F9-94CD-45EF-A50C-49FE8650B8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7585285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DD79-3E75-4111-8E20-1263545A424C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18F9-94CD-45EF-A50C-49FE8650B8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3060638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DD79-3E75-4111-8E20-1263545A424C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18F9-94CD-45EF-A50C-49FE8650B8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47050297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DD79-3E75-4111-8E20-1263545A424C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18F9-94CD-45EF-A50C-49FE8650B8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59305344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DD79-3E75-4111-8E20-1263545A424C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18F9-94CD-45EF-A50C-49FE8650B8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74688305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DD79-3E75-4111-8E20-1263545A424C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18F9-94CD-45EF-A50C-49FE8650B8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53425664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DD79-3E75-4111-8E20-1263545A424C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18F9-94CD-45EF-A50C-49FE8650B8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6449209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DD79-3E75-4111-8E20-1263545A424C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18F9-94CD-45EF-A50C-49FE8650B8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2728652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ADD79-3E75-4111-8E20-1263545A424C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318F9-94CD-45EF-A50C-49FE8650B8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3276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8927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448419" y="186918"/>
            <a:ext cx="7857641" cy="136385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893454" y="304801"/>
            <a:ext cx="8552873" cy="2244436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Нетрадиционная техника рисования 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Монотипия</a:t>
            </a:r>
            <a:r>
              <a:rPr lang="ru-RU" sz="3600" b="1" dirty="0" smtClean="0"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Monotype Corsiva" pitchFamily="66" charset="0"/>
              </a:rPr>
              <a:t>«Душа рисует красоту»</a:t>
            </a:r>
            <a:r>
              <a:rPr lang="ru-RU" sz="2800" dirty="0" smtClean="0">
                <a:latin typeface="Monotype Corsiva" pitchFamily="66" charset="0"/>
              </a:rPr>
              <a:t/>
            </a:r>
            <a:br>
              <a:rPr lang="ru-RU" sz="2800" dirty="0" smtClean="0"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/>
            </a:r>
            <a:br>
              <a:rPr lang="ru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500150" y="5202238"/>
            <a:ext cx="9144000" cy="1655762"/>
          </a:xfrm>
        </p:spPr>
        <p:txBody>
          <a:bodyPr/>
          <a:lstStyle/>
          <a:p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Кайтукова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Вероника Геннадьевна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воспитатель МБДОУ «Детский сад №7 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г.Беслана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60368" y="1758867"/>
            <a:ext cx="5123978" cy="33145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13005" y="1678598"/>
            <a:ext cx="3017366" cy="34381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2860304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392073" y="394056"/>
            <a:ext cx="9275927" cy="2813927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692258" y="2465520"/>
            <a:ext cx="3115161" cy="1967736"/>
          </a:xfrm>
        </p:spPr>
        <p:txBody>
          <a:bodyPr>
            <a:noAutofit/>
          </a:bodyPr>
          <a:lstStyle/>
          <a:p>
            <a:pPr algn="l"/>
            <a:r>
              <a:rPr lang="ru-RU" b="1" i="1" dirty="0" smtClean="0"/>
              <a:t>Остался контур </a:t>
            </a:r>
          </a:p>
          <a:p>
            <a:pPr algn="l"/>
            <a:r>
              <a:rPr lang="ru-RU" b="1" i="1" dirty="0" smtClean="0"/>
              <a:t>без изысков лишних,</a:t>
            </a:r>
          </a:p>
          <a:p>
            <a:pPr algn="l"/>
            <a:r>
              <a:rPr lang="ru-RU" b="1" i="1" dirty="0" smtClean="0"/>
              <a:t>Определён сюжет,</a:t>
            </a:r>
          </a:p>
          <a:p>
            <a:pPr algn="l"/>
            <a:r>
              <a:rPr lang="ru-RU" b="1" i="1" dirty="0" smtClean="0"/>
              <a:t> и сняты маски</a:t>
            </a:r>
            <a:r>
              <a:rPr lang="ru-RU" i="1" dirty="0" smtClean="0"/>
              <a:t>.</a:t>
            </a:r>
            <a:endParaRPr lang="ru-RU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92258" y="54861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i="1" dirty="0" smtClean="0"/>
              <a:t>-</a:t>
            </a:r>
            <a:endParaRPr lang="ru-RU" sz="24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24" y="620719"/>
            <a:ext cx="8506276" cy="58015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0977380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392073" y="394056"/>
            <a:ext cx="9275927" cy="2813927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692258" y="2393330"/>
            <a:ext cx="3180495" cy="1080879"/>
          </a:xfrm>
        </p:spPr>
        <p:txBody>
          <a:bodyPr>
            <a:noAutofit/>
          </a:bodyPr>
          <a:lstStyle/>
          <a:p>
            <a:pPr algn="l"/>
            <a:r>
              <a:rPr lang="ru-RU" b="1" i="1" dirty="0" smtClean="0"/>
              <a:t>Какое интересное занятие...</a:t>
            </a:r>
          </a:p>
          <a:p>
            <a:pPr algn="l"/>
            <a:r>
              <a:rPr lang="ru-RU" b="1" i="1" dirty="0" smtClean="0"/>
              <a:t>Средь фантастических </a:t>
            </a:r>
          </a:p>
          <a:p>
            <a:pPr algn="l"/>
            <a:r>
              <a:rPr lang="ru-RU" b="1" i="1" dirty="0" smtClean="0"/>
              <a:t>теней и пятен света</a:t>
            </a:r>
            <a:endParaRPr lang="ru-RU" b="1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92258" y="54861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i="1" dirty="0" smtClean="0"/>
              <a:t>-</a:t>
            </a:r>
            <a:endParaRPr lang="ru-RU" sz="24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180" y="-272262"/>
            <a:ext cx="9046394" cy="74025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448635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392073" y="394056"/>
            <a:ext cx="9275927" cy="2813927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551442" y="2672386"/>
            <a:ext cx="3566549" cy="1573737"/>
          </a:xfrm>
        </p:spPr>
        <p:txBody>
          <a:bodyPr/>
          <a:lstStyle/>
          <a:p>
            <a:pPr algn="l"/>
            <a:r>
              <a:rPr lang="ru-RU" b="1" i="1" dirty="0" smtClean="0"/>
              <a:t>Вдруг стало чётче мировосприятие:</a:t>
            </a:r>
          </a:p>
          <a:p>
            <a:pPr algn="l"/>
            <a:r>
              <a:rPr lang="ru-RU" b="1" i="1" dirty="0" smtClean="0"/>
              <a:t>И вот цветы - любимый признак лета!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659" y="121025"/>
            <a:ext cx="7970341" cy="65419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83873421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651" y="0"/>
            <a:ext cx="12192001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392073" y="394056"/>
            <a:ext cx="9275927" cy="2813927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52" y="1"/>
            <a:ext cx="12349559" cy="68875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311" t="23220" r="21638" b="19379"/>
          <a:stretch/>
        </p:blipFill>
        <p:spPr>
          <a:xfrm>
            <a:off x="-90988" y="559792"/>
            <a:ext cx="5884780" cy="40181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isometricOffAxis1Righ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2975674" y="3207983"/>
            <a:ext cx="2632389" cy="1072327"/>
          </a:xfrm>
          <a:prstGeom prst="rect">
            <a:avLst/>
          </a:prstGeom>
          <a:ln>
            <a:solidFill>
              <a:schemeClr val="bg1"/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err="1" smtClean="0"/>
              <a:t>Дзерасса</a:t>
            </a:r>
            <a:r>
              <a:rPr lang="ru-RU" sz="1200" dirty="0" smtClean="0"/>
              <a:t> </a:t>
            </a:r>
            <a:r>
              <a:rPr lang="ru-RU" sz="1200" dirty="0" err="1" smtClean="0"/>
              <a:t>Маргиева</a:t>
            </a:r>
            <a:endParaRPr lang="ru-RU" sz="1200" dirty="0" smtClean="0"/>
          </a:p>
          <a:p>
            <a:pPr algn="ctr"/>
            <a:r>
              <a:rPr lang="ru-RU" sz="1200" dirty="0" smtClean="0"/>
              <a:t>Старшая группа</a:t>
            </a:r>
          </a:p>
          <a:p>
            <a:pPr algn="ctr"/>
            <a:r>
              <a:rPr lang="ru-RU" sz="1200" dirty="0" smtClean="0"/>
              <a:t>МБДОУ «Детский сад №7 </a:t>
            </a:r>
            <a:r>
              <a:rPr lang="ru-RU" sz="1200" dirty="0" err="1" smtClean="0"/>
              <a:t>г.Беслана</a:t>
            </a:r>
            <a:r>
              <a:rPr lang="ru-RU" sz="1200" dirty="0" smtClean="0"/>
              <a:t>»</a:t>
            </a:r>
          </a:p>
          <a:p>
            <a:pPr algn="ctr"/>
            <a:r>
              <a:rPr lang="ru-RU" sz="1200" dirty="0" smtClean="0"/>
              <a:t>Тема «Спал цветок и вдруг проснулся»</a:t>
            </a:r>
          </a:p>
          <a:p>
            <a:pPr algn="ctr"/>
            <a:endParaRPr lang="ru-RU" sz="1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745" r="1412" b="2599"/>
          <a:stretch/>
        </p:blipFill>
        <p:spPr>
          <a:xfrm>
            <a:off x="5951349" y="680250"/>
            <a:ext cx="5884780" cy="41480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isometricOffAxis2Lef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8893739" y="4134844"/>
            <a:ext cx="2808036" cy="886102"/>
          </a:xfrm>
          <a:prstGeom prst="rect">
            <a:avLst/>
          </a:prstGeom>
          <a:ln>
            <a:solidFill>
              <a:schemeClr val="bg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err="1" smtClean="0"/>
              <a:t>Абиева</a:t>
            </a:r>
            <a:r>
              <a:rPr lang="ru-RU" sz="1200" dirty="0" smtClean="0"/>
              <a:t> </a:t>
            </a:r>
            <a:r>
              <a:rPr lang="ru-RU" sz="1200" dirty="0" err="1" smtClean="0"/>
              <a:t>Элана</a:t>
            </a:r>
            <a:endParaRPr lang="ru-RU" sz="1200" dirty="0" smtClean="0"/>
          </a:p>
          <a:p>
            <a:pPr algn="ctr"/>
            <a:r>
              <a:rPr lang="ru-RU" sz="1200" dirty="0" smtClean="0"/>
              <a:t>Старшая группа</a:t>
            </a:r>
          </a:p>
          <a:p>
            <a:pPr algn="ctr"/>
            <a:r>
              <a:rPr lang="ru-RU" sz="1200" dirty="0" smtClean="0"/>
              <a:t>МБДОУ «Детский сад №7 </a:t>
            </a:r>
            <a:r>
              <a:rPr lang="ru-RU" sz="1200" dirty="0" err="1" smtClean="0"/>
              <a:t>г.Беслана</a:t>
            </a:r>
            <a:r>
              <a:rPr lang="ru-RU" sz="1200" dirty="0" smtClean="0"/>
              <a:t>»</a:t>
            </a:r>
          </a:p>
          <a:p>
            <a:pPr algn="ctr"/>
            <a:r>
              <a:rPr lang="ru-RU" sz="1200" dirty="0" smtClean="0"/>
              <a:t>Тема: «Спал цветок и вдруг проснулся»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992581" y="5661892"/>
            <a:ext cx="6169891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Мелодии детской души</a:t>
            </a:r>
            <a:endParaRPr lang="ru-RU" sz="3200" b="1" i="1" dirty="0"/>
          </a:p>
        </p:txBody>
      </p:sp>
    </p:spTree>
    <p:extLst>
      <p:ext uri="{BB962C8B-B14F-4D97-AF65-F5344CB8AC3E}">
        <p14:creationId xmlns="" xmlns:p14="http://schemas.microsoft.com/office/powerpoint/2010/main" val="345035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392073" y="394056"/>
            <a:ext cx="9275927" cy="2813927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980"/>
            <a:ext cx="12192000" cy="6905980"/>
          </a:xfrm>
          <a:prstGeom prst="rect">
            <a:avLst/>
          </a:prstGeom>
        </p:spPr>
      </p:pic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6" t="1770" r="4903"/>
          <a:stretch/>
        </p:blipFill>
        <p:spPr>
          <a:xfrm rot="16200000">
            <a:off x="1807255" y="-146587"/>
            <a:ext cx="4020025" cy="58833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73" t="6984" r="2625" b="4467"/>
          <a:stretch/>
        </p:blipFill>
        <p:spPr>
          <a:xfrm rot="5400000">
            <a:off x="6971873" y="1126664"/>
            <a:ext cx="5261839" cy="3682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043572" y="3913891"/>
            <a:ext cx="2720617" cy="996154"/>
          </a:xfrm>
          <a:prstGeom prst="rect">
            <a:avLst/>
          </a:prstGeom>
          <a:ln>
            <a:solidFill>
              <a:schemeClr val="bg1"/>
            </a:solidFill>
          </a:ln>
          <a:scene3d>
            <a:camera prst="perspectiveFront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 smtClean="0"/>
          </a:p>
          <a:p>
            <a:pPr algn="ctr"/>
            <a:endParaRPr lang="ru-RU" sz="1200" dirty="0"/>
          </a:p>
          <a:p>
            <a:pPr algn="ctr"/>
            <a:r>
              <a:rPr lang="ru-RU" sz="1200" dirty="0" smtClean="0"/>
              <a:t>Кусов Арсен</a:t>
            </a:r>
          </a:p>
          <a:p>
            <a:pPr algn="ctr"/>
            <a:r>
              <a:rPr lang="ru-RU" sz="1200" dirty="0" smtClean="0"/>
              <a:t>Старшая группа</a:t>
            </a:r>
          </a:p>
          <a:p>
            <a:pPr algn="ctr"/>
            <a:r>
              <a:rPr lang="ru-RU" sz="1200" dirty="0" smtClean="0"/>
              <a:t>МБДОУ «Детский сад №7 </a:t>
            </a:r>
            <a:r>
              <a:rPr lang="ru-RU" sz="1200" dirty="0" err="1" smtClean="0"/>
              <a:t>г.Беслана</a:t>
            </a:r>
            <a:r>
              <a:rPr lang="ru-RU" sz="1200" dirty="0" smtClean="0"/>
              <a:t>»</a:t>
            </a:r>
          </a:p>
          <a:p>
            <a:pPr algn="ctr"/>
            <a:r>
              <a:rPr lang="ru-RU" sz="1200" dirty="0" smtClean="0"/>
              <a:t>Тема «Осень пришла»</a:t>
            </a:r>
          </a:p>
          <a:p>
            <a:pPr algn="ctr"/>
            <a:endParaRPr lang="ru-RU" sz="1200" dirty="0"/>
          </a:p>
          <a:p>
            <a:pPr algn="ctr"/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78533" y="4328916"/>
            <a:ext cx="2516372" cy="13729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err="1" smtClean="0"/>
              <a:t>Хатаева</a:t>
            </a:r>
            <a:r>
              <a:rPr lang="ru-RU" sz="1200" dirty="0" smtClean="0"/>
              <a:t> </a:t>
            </a:r>
            <a:r>
              <a:rPr lang="ru-RU" sz="1200" dirty="0" err="1" smtClean="0"/>
              <a:t>Замира</a:t>
            </a:r>
            <a:endParaRPr lang="ru-RU" sz="1200" dirty="0" smtClean="0"/>
          </a:p>
          <a:p>
            <a:pPr algn="ctr"/>
            <a:r>
              <a:rPr lang="ru-RU" sz="1200" dirty="0" smtClean="0"/>
              <a:t>Старшая группа</a:t>
            </a:r>
          </a:p>
          <a:p>
            <a:pPr algn="ctr"/>
            <a:r>
              <a:rPr lang="ru-RU" sz="1200" dirty="0" smtClean="0"/>
              <a:t>МБДОУ «Детский сад №7 </a:t>
            </a:r>
            <a:r>
              <a:rPr lang="ru-RU" sz="1200" dirty="0" err="1" smtClean="0"/>
              <a:t>г.Беслана</a:t>
            </a:r>
            <a:r>
              <a:rPr lang="ru-RU" sz="1200" dirty="0" smtClean="0"/>
              <a:t>»</a:t>
            </a:r>
          </a:p>
          <a:p>
            <a:pPr algn="ctr"/>
            <a:r>
              <a:rPr lang="ru-RU" sz="1200" dirty="0" smtClean="0"/>
              <a:t>Тема «Лес точно терем расписной»</a:t>
            </a:r>
          </a:p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177308" y="6005370"/>
            <a:ext cx="6169891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Мелодии детской души</a:t>
            </a:r>
            <a:endParaRPr lang="ru-RU" sz="3200" b="1" i="1" dirty="0"/>
          </a:p>
        </p:txBody>
      </p:sp>
    </p:spTree>
    <p:extLst>
      <p:ext uri="{BB962C8B-B14F-4D97-AF65-F5344CB8AC3E}">
        <p14:creationId xmlns="" xmlns:p14="http://schemas.microsoft.com/office/powerpoint/2010/main" val="427444081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392073" y="394056"/>
            <a:ext cx="9275927" cy="2813927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22" y="-98432"/>
            <a:ext cx="12424475" cy="7103666"/>
          </a:xfrm>
          <a:prstGeom prst="rect">
            <a:avLst/>
          </a:prstGeom>
        </p:spPr>
      </p:pic>
      <p:sp>
        <p:nvSpPr>
          <p:cNvPr id="6" name="Горизонтальный свиток 5"/>
          <p:cNvSpPr/>
          <p:nvPr/>
        </p:nvSpPr>
        <p:spPr>
          <a:xfrm>
            <a:off x="3119718" y="121859"/>
            <a:ext cx="6225988" cy="1375418"/>
          </a:xfrm>
          <a:prstGeom prst="horizontalScroll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 smtClean="0"/>
              <a:t>Пенная монотипия</a:t>
            </a:r>
            <a:endParaRPr lang="ru-RU" sz="4400" b="1" i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117" y="1618789"/>
            <a:ext cx="7964596" cy="5239211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9144286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392073" y="394056"/>
            <a:ext cx="9275927" cy="2813927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5666"/>
            <a:ext cx="12424475" cy="71036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93" t="-364" r="3046" b="-1"/>
          <a:stretch/>
        </p:blipFill>
        <p:spPr>
          <a:xfrm>
            <a:off x="1944167" y="209550"/>
            <a:ext cx="3757286" cy="53913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8" t="4105" b="1794"/>
          <a:stretch/>
        </p:blipFill>
        <p:spPr>
          <a:xfrm rot="5400000">
            <a:off x="6417468" y="982730"/>
            <a:ext cx="5410197" cy="38638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853078" y="4557048"/>
            <a:ext cx="1906280" cy="101692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err="1" smtClean="0"/>
              <a:t>Кесаева</a:t>
            </a:r>
            <a:r>
              <a:rPr lang="ru-RU" sz="1200" dirty="0" smtClean="0"/>
              <a:t> </a:t>
            </a:r>
            <a:r>
              <a:rPr lang="ru-RU" sz="1200" dirty="0" err="1" smtClean="0"/>
              <a:t>Фариза</a:t>
            </a:r>
            <a:endParaRPr lang="ru-RU" sz="1200" dirty="0" smtClean="0"/>
          </a:p>
          <a:p>
            <a:pPr algn="ctr"/>
            <a:r>
              <a:rPr lang="ru-RU" sz="1200" dirty="0" smtClean="0"/>
              <a:t>Старшая группа</a:t>
            </a:r>
          </a:p>
          <a:p>
            <a:pPr algn="ctr"/>
            <a:r>
              <a:rPr lang="ru-RU" sz="1200" dirty="0" smtClean="0"/>
              <a:t>МБДОУ «Детский сад №7 </a:t>
            </a:r>
            <a:r>
              <a:rPr lang="ru-RU" sz="1200" dirty="0" err="1" smtClean="0"/>
              <a:t>г.Беслана</a:t>
            </a:r>
            <a:r>
              <a:rPr lang="ru-RU" sz="1200" dirty="0" smtClean="0"/>
              <a:t>»</a:t>
            </a:r>
          </a:p>
          <a:p>
            <a:pPr algn="ctr"/>
            <a:r>
              <a:rPr lang="ru-RU" sz="1200" dirty="0" smtClean="0"/>
              <a:t>«Букет цветов» 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124458" y="4610157"/>
            <a:ext cx="1909271" cy="95866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err="1" smtClean="0"/>
              <a:t>Таутиев</a:t>
            </a:r>
            <a:r>
              <a:rPr lang="ru-RU" sz="1200" dirty="0" smtClean="0"/>
              <a:t> Сослан</a:t>
            </a:r>
          </a:p>
          <a:p>
            <a:pPr algn="ctr"/>
            <a:r>
              <a:rPr lang="ru-RU" sz="1200" dirty="0" smtClean="0"/>
              <a:t>Старшая группа</a:t>
            </a:r>
          </a:p>
          <a:p>
            <a:pPr algn="ctr"/>
            <a:r>
              <a:rPr lang="ru-RU" sz="1200" dirty="0"/>
              <a:t>МБДОУ «Детский сад №7 </a:t>
            </a:r>
            <a:r>
              <a:rPr lang="ru-RU" sz="1200" dirty="0" err="1"/>
              <a:t>г.Беслана</a:t>
            </a:r>
            <a:r>
              <a:rPr lang="ru-RU" sz="1200" dirty="0"/>
              <a:t>»</a:t>
            </a:r>
          </a:p>
          <a:p>
            <a:pPr algn="ctr"/>
            <a:r>
              <a:rPr lang="ru-RU" sz="1200" dirty="0" smtClean="0"/>
              <a:t>«Необитаемый остров»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254085" y="5949375"/>
            <a:ext cx="6169891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Мелодии детской души</a:t>
            </a:r>
            <a:endParaRPr lang="ru-RU" sz="3200" b="1" i="1" dirty="0"/>
          </a:p>
        </p:txBody>
      </p:sp>
    </p:spTree>
    <p:extLst>
      <p:ext uri="{BB962C8B-B14F-4D97-AF65-F5344CB8AC3E}">
        <p14:creationId xmlns="" xmlns:p14="http://schemas.microsoft.com/office/powerpoint/2010/main" val="25295295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392073" y="394056"/>
            <a:ext cx="9275927" cy="2813927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22" y="-98432"/>
            <a:ext cx="12424475" cy="71036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671" y="590855"/>
            <a:ext cx="6425191" cy="48188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isometricOffAxis2Lef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99" y="474994"/>
            <a:ext cx="6167717" cy="4625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isometricOffAxis1Righ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472330" y="3524472"/>
            <a:ext cx="2649070" cy="1223682"/>
          </a:xfrm>
          <a:prstGeom prst="rect">
            <a:avLst/>
          </a:prstGeom>
          <a:ln>
            <a:solidFill>
              <a:schemeClr val="bg1"/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err="1" smtClean="0"/>
              <a:t>Макиева</a:t>
            </a:r>
            <a:r>
              <a:rPr lang="ru-RU" sz="1400" dirty="0" smtClean="0"/>
              <a:t> </a:t>
            </a:r>
            <a:r>
              <a:rPr lang="ru-RU" sz="1400" dirty="0" err="1" smtClean="0"/>
              <a:t>Орнелла</a:t>
            </a:r>
            <a:endParaRPr lang="ru-RU" sz="1400" dirty="0" smtClean="0"/>
          </a:p>
          <a:p>
            <a:pPr algn="ctr"/>
            <a:r>
              <a:rPr lang="ru-RU" sz="1400" dirty="0" smtClean="0"/>
              <a:t>Старшая группа</a:t>
            </a:r>
          </a:p>
          <a:p>
            <a:pPr algn="ctr"/>
            <a:r>
              <a:rPr lang="ru-RU" sz="1400" dirty="0" smtClean="0"/>
              <a:t>МБДОУ «Детский сад №7 </a:t>
            </a:r>
            <a:r>
              <a:rPr lang="ru-RU" sz="1400" dirty="0" err="1" smtClean="0"/>
              <a:t>г.Беслана</a:t>
            </a:r>
            <a:r>
              <a:rPr lang="ru-RU" sz="1400" dirty="0" smtClean="0"/>
              <a:t>»</a:t>
            </a:r>
          </a:p>
          <a:p>
            <a:pPr algn="ctr"/>
            <a:r>
              <a:rPr lang="ru-RU" sz="1400" dirty="0" smtClean="0"/>
              <a:t>«Радуга в облаках»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657226" y="4379621"/>
            <a:ext cx="2534774" cy="1223682"/>
          </a:xfrm>
          <a:prstGeom prst="rect">
            <a:avLst/>
          </a:prstGeom>
          <a:ln>
            <a:solidFill>
              <a:schemeClr val="bg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err="1" smtClean="0"/>
              <a:t>Рамонова</a:t>
            </a:r>
            <a:r>
              <a:rPr lang="ru-RU" sz="1400" dirty="0" smtClean="0"/>
              <a:t> Ева</a:t>
            </a:r>
          </a:p>
          <a:p>
            <a:pPr algn="ctr"/>
            <a:r>
              <a:rPr lang="ru-RU" sz="1400" dirty="0" smtClean="0"/>
              <a:t>Старшая группа</a:t>
            </a:r>
          </a:p>
          <a:p>
            <a:pPr algn="ctr"/>
            <a:r>
              <a:rPr lang="ru-RU" sz="1400" dirty="0" smtClean="0"/>
              <a:t>МБДОУ «Детский сад №7 </a:t>
            </a:r>
            <a:r>
              <a:rPr lang="ru-RU" sz="1400" dirty="0" err="1" smtClean="0"/>
              <a:t>г.Беслана</a:t>
            </a:r>
            <a:r>
              <a:rPr lang="ru-RU" sz="1400" dirty="0" smtClean="0"/>
              <a:t>»</a:t>
            </a:r>
          </a:p>
          <a:p>
            <a:pPr algn="ctr"/>
            <a:r>
              <a:rPr lang="ru-RU" sz="1400" dirty="0" smtClean="0"/>
              <a:t>«Осенний лес»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955635" y="6160655"/>
            <a:ext cx="6169891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Мелодии детской души</a:t>
            </a:r>
            <a:endParaRPr lang="ru-RU" sz="3200" b="1" i="1" dirty="0"/>
          </a:p>
        </p:txBody>
      </p:sp>
    </p:spTree>
    <p:extLst>
      <p:ext uri="{BB962C8B-B14F-4D97-AF65-F5344CB8AC3E}">
        <p14:creationId xmlns="" xmlns:p14="http://schemas.microsoft.com/office/powerpoint/2010/main" val="345568161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392073" y="394056"/>
            <a:ext cx="9275927" cy="2813927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22" y="-98432"/>
            <a:ext cx="12424475" cy="71036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23" y="0"/>
            <a:ext cx="12424475" cy="70002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3216883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392073" y="394056"/>
            <a:ext cx="9275927" cy="2813927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9292" y="3275757"/>
            <a:ext cx="5676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«Час работы </a:t>
            </a:r>
            <a:r>
              <a:rPr lang="ru-RU" sz="2400" dirty="0" smtClean="0"/>
              <a:t>научит </a:t>
            </a:r>
            <a:r>
              <a:rPr lang="ru-RU" sz="2400" dirty="0"/>
              <a:t>большему, чем день объяснений, ибо, если я занимаю ребенка в мастерской, его руки работают на пользу ума».</a:t>
            </a:r>
            <a:br>
              <a:rPr lang="ru-RU" sz="2400" dirty="0"/>
            </a:br>
            <a:r>
              <a:rPr lang="ru-RU" sz="2400" dirty="0" smtClean="0"/>
              <a:t>                      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                                             Жан </a:t>
            </a:r>
            <a:r>
              <a:rPr lang="ru-RU" sz="2400" dirty="0"/>
              <a:t>Жак Руссо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043" y="393060"/>
            <a:ext cx="8695032" cy="64649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503539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 idx="4294967295"/>
          </p:nvPr>
        </p:nvSpPr>
        <p:spPr>
          <a:xfrm>
            <a:off x="-15498" y="27588"/>
            <a:ext cx="9275763" cy="2814638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304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08646" y="480291"/>
            <a:ext cx="961797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/>
              <a:t>"Истоки способностей и дарования детей – на кончиках их пальцев. От пальцев, образно говоря, идут тончайшие нити – ручейки, которые питают источник творческой мысли. Другими словами, чем больше мастерства в детской руке, тем умнее ребенок".</a:t>
            </a:r>
          </a:p>
          <a:p>
            <a:pPr algn="ctr"/>
            <a:r>
              <a:rPr lang="ru-RU" sz="4000" b="1" i="1" dirty="0" smtClean="0"/>
              <a:t>                                         Сухомлинский В.А.</a:t>
            </a:r>
            <a:endParaRPr lang="ru-RU" sz="4000" b="1" i="1" dirty="0"/>
          </a:p>
        </p:txBody>
      </p:sp>
    </p:spTree>
    <p:extLst>
      <p:ext uri="{BB962C8B-B14F-4D97-AF65-F5344CB8AC3E}">
        <p14:creationId xmlns="" xmlns:p14="http://schemas.microsoft.com/office/powerpoint/2010/main" val="16102469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392073" y="394056"/>
            <a:ext cx="9275927" cy="2813927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80655" y="541793"/>
            <a:ext cx="10215418" cy="2127517"/>
          </a:xfrm>
          <a:prstGeom prst="rect">
            <a:avLst/>
          </a:prstGeom>
        </p:spPr>
        <p:txBody>
          <a:bodyPr wrap="square">
            <a:prstTxWarp prst="textDeflateBottom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Творческих Вам экспериментов!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IMG_20221101_101525_resized_20221125_092833765.jpg"/>
          <p:cNvPicPr>
            <a:picLocks noChangeAspect="1"/>
          </p:cNvPicPr>
          <p:nvPr/>
        </p:nvPicPr>
        <p:blipFill>
          <a:blip r:embed="rId4" cstate="print"/>
          <a:srcRect l="8788" t="14411" r="1616" b="8822"/>
          <a:stretch>
            <a:fillRect/>
          </a:stretch>
        </p:blipFill>
        <p:spPr>
          <a:xfrm>
            <a:off x="2595417" y="2087420"/>
            <a:ext cx="6970941" cy="44796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1503539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 idx="4294967295"/>
          </p:nvPr>
        </p:nvSpPr>
        <p:spPr>
          <a:xfrm>
            <a:off x="-15498" y="27588"/>
            <a:ext cx="9275763" cy="2814638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93" y="0"/>
            <a:ext cx="12192000" cy="6830412"/>
          </a:xfrm>
          <a:prstGeom prst="rect">
            <a:avLst/>
          </a:prstGeom>
        </p:spPr>
      </p:pic>
      <p:pic>
        <p:nvPicPr>
          <p:cNvPr id="10" name="Рисунок 9" descr="IMG_20221127_153601_resized_20221127_0336587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81903" y="166254"/>
            <a:ext cx="4679074" cy="64285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Рисунок 10" descr="IMG_20221125_091402_resized_20221129_0722420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9740" y="147782"/>
            <a:ext cx="4887769" cy="6517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6102469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392073" y="394056"/>
            <a:ext cx="9275927" cy="2813927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14766" y="394056"/>
            <a:ext cx="115772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Монотипия</a:t>
            </a:r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— один из удивительных видов изобразительного искусства. </a:t>
            </a:r>
          </a:p>
          <a:p>
            <a:endParaRPr lang="ru-RU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31" y="1782304"/>
            <a:ext cx="5505818" cy="4711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202" y="1782304"/>
            <a:ext cx="4711781" cy="4711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2878793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2" cy="6847575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 idx="4294967295"/>
          </p:nvPr>
        </p:nvSpPr>
        <p:spPr>
          <a:xfrm>
            <a:off x="0" y="393700"/>
            <a:ext cx="9275763" cy="2814638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7205" y="463900"/>
            <a:ext cx="11251769" cy="18580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2400" b="1" i="1" dirty="0"/>
              <a:t>Монотипия была впервые применена</a:t>
            </a:r>
          </a:p>
          <a:p>
            <a:pPr algn="r"/>
            <a:r>
              <a:rPr lang="ru-RU" sz="2400" b="1" i="1" dirty="0"/>
              <a:t> в 17 </a:t>
            </a:r>
            <a:r>
              <a:rPr lang="ru-RU" sz="2400" b="1" i="1" dirty="0" smtClean="0"/>
              <a:t>веке</a:t>
            </a:r>
            <a:r>
              <a:rPr lang="ru-RU" sz="2400" b="1" i="1" dirty="0"/>
              <a:t> </a:t>
            </a:r>
            <a:r>
              <a:rPr lang="ru-RU" sz="2400" b="1" i="1" dirty="0" smtClean="0"/>
              <a:t>итальянским художником Джованни </a:t>
            </a:r>
            <a:r>
              <a:rPr lang="ru-RU" sz="2400" b="1" i="1" dirty="0" err="1" smtClean="0"/>
              <a:t>Кастильоне</a:t>
            </a:r>
            <a:r>
              <a:rPr lang="ru-RU" sz="2400" b="1" i="1" dirty="0" smtClean="0"/>
              <a:t>, широкое</a:t>
            </a:r>
            <a:r>
              <a:rPr lang="ru-RU" sz="2400" b="1" i="1" dirty="0"/>
              <a:t> распространение получила с конца 19 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9933" y="236785"/>
            <a:ext cx="5589721" cy="11481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8525" y="500202"/>
            <a:ext cx="40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Bookman Old Style" panose="02050604050505020204" pitchFamily="18" charset="0"/>
              </a:rPr>
              <a:t>Искусство Монотипия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85" y="2669115"/>
            <a:ext cx="5232954" cy="36129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699" y="2679233"/>
            <a:ext cx="5295402" cy="36129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394711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" y="0"/>
            <a:ext cx="12178623" cy="6869644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 idx="4294967295"/>
          </p:nvPr>
        </p:nvSpPr>
        <p:spPr>
          <a:xfrm>
            <a:off x="0" y="393700"/>
            <a:ext cx="9275763" cy="2814638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74915" y="711493"/>
            <a:ext cx="11251769" cy="185802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2400" b="1" i="1" dirty="0" err="1" smtClean="0"/>
              <a:t>Mono</a:t>
            </a:r>
            <a:r>
              <a:rPr lang="ru-RU" sz="2400" b="1" i="1" dirty="0" smtClean="0"/>
              <a:t> означает «один», </a:t>
            </a:r>
            <a:r>
              <a:rPr lang="ru-RU" sz="2400" b="1" i="1" dirty="0" err="1" smtClean="0"/>
              <a:t>typos</a:t>
            </a:r>
            <a:r>
              <a:rPr lang="ru-RU" sz="2400" b="1" i="1" dirty="0" smtClean="0"/>
              <a:t> — «отпечаток». Единственный отпечаток, который может быть сделан любыми красками на любых основах.</a:t>
            </a:r>
            <a:endParaRPr lang="ru-RU" sz="2400" b="1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74915" y="1865880"/>
            <a:ext cx="112517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7640" y="78903"/>
            <a:ext cx="5589721" cy="11481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1730" y="292707"/>
            <a:ext cx="40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Bookman Old Style" panose="02050604050505020204" pitchFamily="18" charset="0"/>
              </a:rPr>
              <a:t>Искусство Монотипия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818" y="2945428"/>
            <a:ext cx="4876800" cy="35664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03" y="2837300"/>
            <a:ext cx="2831024" cy="369648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7" y="2945428"/>
            <a:ext cx="3117804" cy="35664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87885027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" y="0"/>
            <a:ext cx="12178623" cy="6869644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 idx="4294967295"/>
          </p:nvPr>
        </p:nvSpPr>
        <p:spPr>
          <a:xfrm>
            <a:off x="0" y="393700"/>
            <a:ext cx="9275763" cy="2814638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8074" y="711492"/>
            <a:ext cx="11397672" cy="218872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400" i="1" dirty="0" smtClean="0"/>
          </a:p>
          <a:p>
            <a:r>
              <a:rPr lang="ru-RU" sz="2400" i="1" dirty="0" smtClean="0"/>
              <a:t>          Заново «открывшей» эту технику в начале XX века и создавшей собственную школу была русская художница </a:t>
            </a:r>
            <a:r>
              <a:rPr lang="ru-RU" sz="2400" b="1" i="1" dirty="0" smtClean="0"/>
              <a:t>Елизавета Сергеевна Кругликова</a:t>
            </a:r>
            <a:r>
              <a:rPr lang="ru-RU" sz="2400" i="1" dirty="0" smtClean="0"/>
              <a:t>. Лирические пейзажи, букеты роз, ромашек, маргариток сразу вспоминаются при упоминании её имени. </a:t>
            </a:r>
            <a:endParaRPr lang="ru-RU" sz="2400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74915" y="1865880"/>
            <a:ext cx="112517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7640" y="78903"/>
            <a:ext cx="5589721" cy="11481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1730" y="292707"/>
            <a:ext cx="40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Bookman Old Style" panose="02050604050505020204" pitchFamily="18" charset="0"/>
              </a:rPr>
              <a:t>Искусство Монотипия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5236" y="37314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4" name="Рисунок 13" descr="219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5870" y="3151908"/>
            <a:ext cx="2395751" cy="34520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 descr="378______1927____53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0502" y="3131126"/>
            <a:ext cx="2351824" cy="34022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Рисунок 15" descr="a_ignore_q_80_w_1000_c_limit_01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6431" y="3232727"/>
            <a:ext cx="4288661" cy="3338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87885027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392073" y="394056"/>
            <a:ext cx="9275927" cy="2813927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88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45397" y="394056"/>
            <a:ext cx="10709327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Стоит лишь немножко поиграть с красками и вы убедитесь сами, что в каждом из вас живет художник, и вы создали шедевр.</a:t>
            </a:r>
            <a:endParaRPr lang="ru-RU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48" t="-511"/>
          <a:stretch/>
        </p:blipFill>
        <p:spPr>
          <a:xfrm>
            <a:off x="7129219" y="2576834"/>
            <a:ext cx="4525505" cy="36927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riblet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12" r="11500" b="2824"/>
          <a:stretch/>
        </p:blipFill>
        <p:spPr>
          <a:xfrm rot="16200000">
            <a:off x="1548439" y="1794172"/>
            <a:ext cx="3698934" cy="52642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riblet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404199761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7687"/>
          </a:xfrm>
        </p:spPr>
      </p:pic>
      <p:sp>
        <p:nvSpPr>
          <p:cNvPr id="9" name="Прямоугольник 8"/>
          <p:cNvSpPr/>
          <p:nvPr/>
        </p:nvSpPr>
        <p:spPr>
          <a:xfrm>
            <a:off x="1139026" y="2790758"/>
            <a:ext cx="42762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Так можно отразить палитру жизни</a:t>
            </a:r>
          </a:p>
          <a:p>
            <a:pPr algn="ctr"/>
            <a:r>
              <a:rPr lang="ru-RU" sz="2400" b="1" i="1" dirty="0" smtClean="0"/>
              <a:t>Простейшим оттиском,</a:t>
            </a:r>
          </a:p>
          <a:p>
            <a:pPr algn="ctr"/>
            <a:r>
              <a:rPr lang="ru-RU" sz="2400" b="1" i="1" dirty="0" smtClean="0"/>
              <a:t> вобравшим краски </a:t>
            </a:r>
            <a:endParaRPr lang="ru-RU" sz="2400" b="1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7352" t="5527" r="7282" b="10125"/>
          <a:stretch/>
        </p:blipFill>
        <p:spPr>
          <a:xfrm>
            <a:off x="5513295" y="-113793"/>
            <a:ext cx="6098176" cy="69814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20814403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5314</TotalTime>
  <Words>404</Words>
  <Application>Microsoft Office PowerPoint</Application>
  <PresentationFormat>Произвольный</PresentationFormat>
  <Paragraphs>92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   Нетрадиционная техника рисования   Монотипия «Душа рисует красоту»  </vt:lpstr>
      <vt:lpstr>    </vt:lpstr>
      <vt:lpstr>    </vt:lpstr>
      <vt:lpstr>    </vt:lpstr>
      <vt:lpstr>    </vt:lpstr>
      <vt:lpstr>    </vt:lpstr>
      <vt:lpstr>    </vt:lpstr>
      <vt:lpstr>    </vt:lpstr>
      <vt:lpstr>Слайд 9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Арт-терапевтический мастер-класс в нетрадиционной технике рисования  «Монотипия»  «ДУША   РИСУЕТ   КРАСОТУ».</dc:title>
  <dc:creator>Windows User</dc:creator>
  <cp:lastModifiedBy>Veronika</cp:lastModifiedBy>
  <cp:revision>66</cp:revision>
  <dcterms:created xsi:type="dcterms:W3CDTF">2022-11-17T16:27:13Z</dcterms:created>
  <dcterms:modified xsi:type="dcterms:W3CDTF">2022-11-29T19:42:03Z</dcterms:modified>
</cp:coreProperties>
</file>